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7" r:id="rId5"/>
    <p:sldId id="324" r:id="rId6"/>
  </p:sldIdLst>
  <p:sldSz cx="9144000" cy="5143500" type="screen16x9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C24"/>
    <a:srgbClr val="EF40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783"/>
    <p:restoredTop sz="94571"/>
  </p:normalViewPr>
  <p:slideViewPr>
    <p:cSldViewPr>
      <p:cViewPr varScale="1">
        <p:scale>
          <a:sx n="86" d="100"/>
          <a:sy n="86" d="100"/>
        </p:scale>
        <p:origin x="108" y="2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491630"/>
            <a:ext cx="864096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735592"/>
            <a:ext cx="8640960" cy="70025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4363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E3DA58-32AF-4BCE-B439-F017FBEBEE45}" type="datetimeFigureOut">
              <a:rPr lang="he-IL" smtClean="0"/>
              <a:t>י"ג/אב/תש"ף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548AAA1-6D22-434B-9D00-D66CA11309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597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56176" y="205979"/>
            <a:ext cx="97728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520" y="205979"/>
            <a:ext cx="576828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064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377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454753"/>
            <a:ext cx="864096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329613"/>
            <a:ext cx="8640960" cy="112514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095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7984" y="1200151"/>
            <a:ext cx="4536504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411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2312" y="1151335"/>
            <a:ext cx="436016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2312" y="1631156"/>
            <a:ext cx="436016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722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509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169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872" y="204788"/>
            <a:ext cx="3672408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1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851895"/>
            <a:ext cx="6984776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520" y="141480"/>
            <a:ext cx="6912768" cy="361840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0" y="4287441"/>
            <a:ext cx="6984776" cy="2811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698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6768752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200151"/>
            <a:ext cx="843528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0578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95486"/>
            <a:ext cx="6768752" cy="857250"/>
          </a:xfrm>
        </p:spPr>
        <p:txBody>
          <a:bodyPr/>
          <a:lstStyle/>
          <a:p>
            <a:pPr algn="ctr" rtl="0"/>
            <a:r>
              <a:rPr lang="en-GB" dirty="0"/>
              <a:t>Speaker name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GB" sz="4800" dirty="0"/>
              <a:t>Lecture Title </a:t>
            </a:r>
            <a:endParaRPr lang="he-IL" sz="4800" dirty="0"/>
          </a:p>
        </p:txBody>
      </p:sp>
    </p:spTree>
    <p:extLst>
      <p:ext uri="{BB962C8B-B14F-4D97-AF65-F5344CB8AC3E}">
        <p14:creationId xmlns:p14="http://schemas.microsoft.com/office/powerpoint/2010/main" val="1111369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>
            <a:extLst>
              <a:ext uri="{FF2B5EF4-FFF2-40B4-BE49-F238E27FC236}">
                <a16:creationId xmlns:a16="http://schemas.microsoft.com/office/drawing/2014/main" id="{FC2A202B-1AA1-451E-8F42-C0E60B768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1543050"/>
            <a:ext cx="6858000" cy="5715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Faculty Disclosure</a:t>
            </a:r>
            <a:endParaRPr lang="en-US" sz="750" i="1" dirty="0">
              <a:solidFill>
                <a:schemeClr val="tx1">
                  <a:lumMod val="95000"/>
                  <a:lumOff val="5000"/>
                </a:schemeClr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BB969898-30F0-4376-97DC-D62D6A4A22D3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314450" y="2914651"/>
          <a:ext cx="6515100" cy="1321000"/>
        </p:xfrm>
        <a:graphic>
          <a:graphicData uri="http://schemas.openxmlformats.org/drawingml/2006/table">
            <a:tbl>
              <a:tblPr/>
              <a:tblGrid>
                <a:gridCol w="1586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9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99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7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87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7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1" dirty="0">
                          <a:latin typeface="Arial"/>
                          <a:ea typeface="Calibri"/>
                          <a:cs typeface="Arial"/>
                        </a:rPr>
                        <a:t>Company Name</a:t>
                      </a:r>
                      <a:endParaRPr lang="en-US" sz="7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1" dirty="0">
                          <a:latin typeface="Arial"/>
                          <a:ea typeface="Calibri"/>
                          <a:cs typeface="Arial"/>
                        </a:rPr>
                        <a:t>Honoraria/</a:t>
                      </a:r>
                      <a:endParaRPr lang="en-US" sz="700" b="0" i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1" dirty="0">
                          <a:latin typeface="Arial"/>
                          <a:ea typeface="Calibri"/>
                          <a:cs typeface="Arial"/>
                        </a:rPr>
                        <a:t>Expenses </a:t>
                      </a:r>
                      <a:endParaRPr lang="en-US" sz="7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1" dirty="0">
                          <a:latin typeface="Arial"/>
                          <a:ea typeface="Calibri"/>
                          <a:cs typeface="Arial"/>
                        </a:rPr>
                        <a:t>Consulting/ Advisory Board</a:t>
                      </a:r>
                      <a:endParaRPr lang="en-US" sz="7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1" dirty="0">
                          <a:latin typeface="Arial"/>
                          <a:ea typeface="Calibri"/>
                          <a:cs typeface="Arial"/>
                        </a:rPr>
                        <a:t>Funded Research </a:t>
                      </a:r>
                      <a:endParaRPr lang="en-US" sz="7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1" dirty="0">
                          <a:latin typeface="Arial"/>
                          <a:ea typeface="Calibri"/>
                          <a:cs typeface="Arial"/>
                        </a:rPr>
                        <a:t>Royalties/ Patent</a:t>
                      </a:r>
                      <a:endParaRPr lang="en-US" sz="7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1" dirty="0">
                          <a:latin typeface="Arial"/>
                          <a:ea typeface="Calibri"/>
                          <a:cs typeface="Arial"/>
                        </a:rPr>
                        <a:t>Stock Options</a:t>
                      </a:r>
                      <a:endParaRPr lang="en-US" sz="7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1" dirty="0">
                          <a:latin typeface="Arial"/>
                          <a:ea typeface="Calibri"/>
                          <a:cs typeface="Arial"/>
                        </a:rPr>
                        <a:t>Ownership/ Equity Position</a:t>
                      </a:r>
                      <a:endParaRPr lang="en-US" sz="7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1" dirty="0">
                          <a:latin typeface="Arial"/>
                          <a:ea typeface="Calibri"/>
                          <a:cs typeface="Arial"/>
                        </a:rPr>
                        <a:t>Employee</a:t>
                      </a:r>
                      <a:endParaRPr lang="en-US" sz="7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1" dirty="0">
                          <a:latin typeface="Arial"/>
                          <a:ea typeface="Calibri"/>
                          <a:cs typeface="Arial"/>
                        </a:rPr>
                        <a:t>Other </a:t>
                      </a:r>
                      <a:endParaRPr lang="en-US" sz="700" b="0" i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0" i="1" dirty="0">
                          <a:latin typeface="Arial"/>
                          <a:ea typeface="Calibri"/>
                          <a:cs typeface="Arial"/>
                        </a:rPr>
                        <a:t>(please specify)</a:t>
                      </a:r>
                      <a:endParaRPr lang="en-US" sz="7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19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spc="-15" dirty="0">
                          <a:latin typeface="Arial"/>
                          <a:ea typeface="Calibri"/>
                          <a:cs typeface="Arial"/>
                        </a:rPr>
                        <a:t>Example: company XYZ </a:t>
                      </a:r>
                      <a:endParaRPr lang="en-US" sz="9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9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19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9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19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9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19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9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19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9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0039" marR="3003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171" name="Rectangle 32">
            <a:extLst>
              <a:ext uri="{FF2B5EF4-FFF2-40B4-BE49-F238E27FC236}">
                <a16:creationId xmlns:a16="http://schemas.microsoft.com/office/drawing/2014/main" id="{BB1C41F8-0EBD-477B-AE1C-0A4B78F88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382" y="214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l-NL" altLang="nl-NL" sz="1350">
              <a:latin typeface="Arial" panose="020B0604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813AEA6-4B01-41E1-95BD-D01F78DBF758}"/>
              </a:ext>
            </a:extLst>
          </p:cNvPr>
          <p:cNvGraphicFramePr>
            <a:graphicFrameLocks noGrp="1"/>
          </p:cNvGraphicFramePr>
          <p:nvPr/>
        </p:nvGraphicFramePr>
        <p:xfrm>
          <a:off x="1314450" y="2308622"/>
          <a:ext cx="3225404" cy="434578"/>
        </p:xfrm>
        <a:graphic>
          <a:graphicData uri="http://schemas.openxmlformats.org/drawingml/2006/table">
            <a:tbl>
              <a:tblPr/>
              <a:tblGrid>
                <a:gridCol w="320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5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7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39" marR="51439" marT="71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No, nothing to disclose </a:t>
                      </a:r>
                    </a:p>
                  </a:txBody>
                  <a:tcPr marL="51439" marR="51439" marT="71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439" marR="51439" marT="71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Yes, please specify: </a:t>
                      </a:r>
                    </a:p>
                  </a:txBody>
                  <a:tcPr marL="51439" marR="51439" marT="71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183" name="Picture 89" descr="EAPS 2020">
            <a:extLst>
              <a:ext uri="{FF2B5EF4-FFF2-40B4-BE49-F238E27FC236}">
                <a16:creationId xmlns:a16="http://schemas.microsoft.com/office/drawing/2014/main" id="{D315FBB3-65B5-45FB-A523-91136F545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403622"/>
            <a:ext cx="2857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8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ID xmlns="eb3f7de7-c935-4ca6-a12c-1f73773710ec" xsi:nil="true"/>
    <KenesDocumentTypeId xmlns="eb3f7de7-c935-4ca6-a12c-1f73773710ec" xsi:nil="true"/>
    <Confidential1 xmlns="eb3f7de7-c935-4ca6-a12c-1f73773710ec">false</Confidential1>
    <Final xmlns="eb3f7de7-c935-4ca6-a12c-1f73773710ec">false</Fina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B2607FC42D2AC34FBA96B6B159A2D21D" ma:contentTypeVersion="9" ma:contentTypeDescription="" ma:contentTypeScope="" ma:versionID="013a031e6445b38a299683e1e7cf58e7">
  <xsd:schema xmlns:xsd="http://www.w3.org/2001/XMLSchema" xmlns:xs="http://www.w3.org/2001/XMLSchema" xmlns:p="http://schemas.microsoft.com/office/2006/metadata/properties" xmlns:ns2="eb3f7de7-c935-4ca6-a12c-1f73773710ec" xmlns:ns3="8f2e24ba-9333-4919-ab3c-d2edc94fe3a3" targetNamespace="http://schemas.microsoft.com/office/2006/metadata/properties" ma:root="true" ma:fieldsID="7fd3903fb8938b64a3c21ec9f6e751c5" ns2:_="" ns3:_="">
    <xsd:import namespace="eb3f7de7-c935-4ca6-a12c-1f73773710ec"/>
    <xsd:import namespace="8f2e24ba-9333-4919-ab3c-d2edc94fe3a3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2e24ba-9333-4919-ab3c-d2edc94fe3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9902FD-B49F-436E-803F-2CE54D7DA0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755679-76EA-4A4D-B3F5-3170616FD4A1}">
  <ds:schemaRefs>
    <ds:schemaRef ds:uri="http://purl.org/dc/elements/1.1/"/>
    <ds:schemaRef ds:uri="http://schemas.microsoft.com/office/2006/metadata/properties"/>
    <ds:schemaRef ds:uri="http://purl.org/dc/terms/"/>
    <ds:schemaRef ds:uri="eb3f7de7-c935-4ca6-a12c-1f73773710ec"/>
    <ds:schemaRef ds:uri="8f2e24ba-9333-4919-ab3c-d2edc94fe3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75BBE7A-C590-40BA-9B98-66704A859D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3f7de7-c935-4ca6-a12c-1f73773710ec"/>
    <ds:schemaRef ds:uri="8f2e24ba-9333-4919-ab3c-d2edc94fe3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74</Words>
  <Application>Microsoft Office PowerPoint</Application>
  <PresentationFormat>On-screen Show (16:9)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Speaker name </vt:lpstr>
      <vt:lpstr>Faculty Disclosure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Ilana Eliav</cp:lastModifiedBy>
  <cp:revision>19</cp:revision>
  <dcterms:created xsi:type="dcterms:W3CDTF">2018-09-12T11:24:14Z</dcterms:created>
  <dcterms:modified xsi:type="dcterms:W3CDTF">2020-08-03T12:56:15Z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0x01010037EA2DD516505C4D92B92F8677CFB68500B2607FC42D2AC34FBA96B6B159A2D21D</vt:lpwstr>
  </property>
</Properties>
</file>